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7DBBE-64F2-4F94-8974-F79F330AD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EE501B-1488-4EAC-BE67-BDD764D8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F88F54-95D3-41ED-A6D9-0DEF1C1C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36298F-E35F-44C3-BE51-AB4134FB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B31C4E-2985-42FE-B8F6-3ABE4AB8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2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2F08F7-B2AE-40CF-9906-FA2A86CC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E868F9-EDC7-432D-9947-CFDE614D0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1E1DF4-79FC-48B2-BB23-5A21DEB6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D121404-7C18-4AB7-A726-C56BE1D5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7BA548-458C-4CAD-A1ED-26B360E9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3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41CE70-9F82-44A2-9BBB-445DD35DF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EF7682-31ED-45C5-B541-2AB609E6E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CF1BC5-5871-49D8-98F9-24C465EB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E5ABF-6904-47C3-8837-EB04E95B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436980-6918-4B63-8724-AB61428E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2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32D9C3-D3A8-4EA1-A948-59A99F37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036D18-914D-460B-87FF-912222355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25649B-ADCA-40BE-8687-C5D80923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DC65C4-B58C-4B31-90AD-AEB1C940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7FE56-19D8-412F-874D-60EB8343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7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0DEC22-8B43-4A4F-B83E-3F8705C48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20148A-BFFE-400D-82D6-07901EA1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F98E04-2855-4FAE-A9FA-2FE4EA2E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B1CDC9-25B1-4BE2-BC3B-69C595E65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ED502-D4A2-43BB-BA09-C4768660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97DE9F-3FCD-4F98-B260-67563B41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D5E232-E80D-495C-B09C-6164A095D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C6677F7-F456-459B-B520-F3E22B308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9118734-D8CA-4FF3-B9AF-9D548A63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87538-64D2-475A-922C-6C6CC112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A025CF0-0B87-4ABB-9E4B-D3203A90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1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4F250-4DDF-42D1-8FF9-4664D171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AFEEFB-382A-4D97-9366-EA506663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58A29F-ED99-44C1-ACF8-D62885291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AF5B25-00B2-439C-89EC-BC19F05A9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1C6010-3CCE-45FC-A330-B6C7AF281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21018FF-92B8-408D-9561-AE4D5456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51AE439-ED95-4AE9-AB2B-161CDDCD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E88C238-A580-44F0-ABAC-AE8E9F1E8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16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72A7E5-A69C-431A-9600-E00E67B9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B30B99-F791-488C-9F33-91261B72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31D215A-742A-4803-823A-18E5ECEC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F221B1-B4FA-4E47-9FCF-2A860D9A3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DF20BF9-B86E-4C6F-BF4C-9BBA5AD4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DB23AA0-8BB5-4EBE-9118-9690758D2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2E4B4C5-F329-45D8-8822-D924802C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50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FAE5E-86B4-47EF-8BBA-BE6B780E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0BDC3C-FB48-428A-B7FE-F74F74F1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6BCA1C-6C1B-407F-9AD6-EE5CC9209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3CB286-903E-47B6-9116-E2A5E5BDB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6FF02EB-F456-46AD-B9BE-0210F1B3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01BD46B-38A9-49D9-9F9A-AB1EB583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4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384CDD-257C-4BA6-9ECD-1386E9D3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519764-00ED-4179-9A03-CC1403AFD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62C0D2-7B10-4D95-B012-C429E420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3162F5C-DA08-42A4-B90F-1A2C45D8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A84341-58D1-4100-AD5F-79DC8E78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AE5BFCE-D50D-4850-BF1D-B951DEB3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C0747A-D672-4BB8-95F9-729913626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E88987-2655-426A-B689-9AA973E1D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ABD9BB-D887-447E-A22B-6318AEE2F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5C417-EDB9-4625-B6B9-44745DEAE80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3D3FB4-0E17-4744-9826-B6D4BEE68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FF8746-6FA4-4E8C-A0C5-FDF0B649A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9E970-A9F9-4FF0-94D6-6FC6EE72A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22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7FE19C-07FA-4184-A95F-44827E33E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1" t="12825" r="19643" b="24190"/>
          <a:stretch/>
        </p:blipFill>
        <p:spPr>
          <a:xfrm>
            <a:off x="670560" y="287383"/>
            <a:ext cx="11234057" cy="64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30C95E-5631-43F5-BD16-2D716CE22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8" t="14983" r="17214" b="22413"/>
          <a:stretch/>
        </p:blipFill>
        <p:spPr>
          <a:xfrm>
            <a:off x="705393" y="468085"/>
            <a:ext cx="10990817" cy="592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8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D15D05-A35D-4270-B5B6-47421FBD9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2" t="16127" r="17215" b="20254"/>
          <a:stretch/>
        </p:blipFill>
        <p:spPr>
          <a:xfrm>
            <a:off x="574764" y="452845"/>
            <a:ext cx="11022339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194AFF-660B-4A77-82B5-EC545AD38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1" t="24635" r="19715" b="26349"/>
          <a:stretch/>
        </p:blipFill>
        <p:spPr>
          <a:xfrm>
            <a:off x="541420" y="722810"/>
            <a:ext cx="11109160" cy="51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5C63F1-9492-4D20-9944-AB324A741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4" t="17778" r="19500" b="35873"/>
          <a:stretch/>
        </p:blipFill>
        <p:spPr>
          <a:xfrm>
            <a:off x="313508" y="1071155"/>
            <a:ext cx="1141772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0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75D2A62-F77E-4391-9836-5B04AF25B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6" t="14730" r="18713" b="41334"/>
          <a:stretch/>
        </p:blipFill>
        <p:spPr>
          <a:xfrm>
            <a:off x="627017" y="1071153"/>
            <a:ext cx="11220164" cy="45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F666E0-2AE5-4F2E-A3B8-D9750EEFA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2" t="27301" r="19643" b="23555"/>
          <a:stretch/>
        </p:blipFill>
        <p:spPr>
          <a:xfrm>
            <a:off x="722812" y="757645"/>
            <a:ext cx="11131372" cy="51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34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BA150A-0527-4F9E-BAA7-71700CD0F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2" t="15112" r="19286" b="34984"/>
          <a:stretch/>
        </p:blipFill>
        <p:spPr>
          <a:xfrm>
            <a:off x="566057" y="731520"/>
            <a:ext cx="1157009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FCC39A-EB2C-4724-AFD1-B4F61221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3" t="18413" r="20643" b="31683"/>
          <a:stretch/>
        </p:blipFill>
        <p:spPr>
          <a:xfrm>
            <a:off x="853439" y="722811"/>
            <a:ext cx="10874281" cy="51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4355464-A6A7-44AD-86A8-81B10FE6C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19810" r="19357" b="32571"/>
          <a:stretch/>
        </p:blipFill>
        <p:spPr>
          <a:xfrm>
            <a:off x="329009" y="679267"/>
            <a:ext cx="11533981" cy="50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6C1D27A-1900-4CDC-9BDB-8208BAE7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6" t="20190" r="19715" b="35238"/>
          <a:stretch/>
        </p:blipFill>
        <p:spPr>
          <a:xfrm>
            <a:off x="592183" y="1010193"/>
            <a:ext cx="11149950" cy="46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9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AD03AD-A27A-416C-80B1-A41B97869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5" t="13841" r="21357" b="29270"/>
          <a:stretch/>
        </p:blipFill>
        <p:spPr>
          <a:xfrm>
            <a:off x="731520" y="348342"/>
            <a:ext cx="11112137" cy="608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9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A3CDB6-E101-47A8-9B55-E6DEBA15A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3" t="35555" r="19929" b="18476"/>
          <a:stretch/>
        </p:blipFill>
        <p:spPr>
          <a:xfrm>
            <a:off x="557347" y="1088572"/>
            <a:ext cx="11488769" cy="4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4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59E5C9-F9D4-43CE-9B64-F55C64C0D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14" t="24000" r="20429" b="37270"/>
          <a:stretch/>
        </p:blipFill>
        <p:spPr>
          <a:xfrm>
            <a:off x="539932" y="799011"/>
            <a:ext cx="1132257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598D14-FD3B-4A2B-AE18-AEAF4F4D2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00" r="4339" b="11321"/>
          <a:stretch/>
        </p:blipFill>
        <p:spPr>
          <a:xfrm>
            <a:off x="232912" y="189781"/>
            <a:ext cx="11779351" cy="645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4E013C7-B30D-47DA-8D8F-D6622142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5" t="23521" r="61297" b="20630"/>
          <a:stretch/>
        </p:blipFill>
        <p:spPr>
          <a:xfrm>
            <a:off x="293298" y="754427"/>
            <a:ext cx="4304580" cy="42661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52A12A-F061-47E1-8B8A-395DAEA373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0" t="7421" r="18773" b="4528"/>
          <a:stretch/>
        </p:blipFill>
        <p:spPr>
          <a:xfrm>
            <a:off x="4687018" y="222129"/>
            <a:ext cx="7433095" cy="603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95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08" y="1157410"/>
            <a:ext cx="10515600" cy="516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«Наша школа должна быть открыта для всего нового, должна идти в ногу со временем и при этом сохранять свое уникальное лицо, свои корни, те ценности, которые веками закладывались в обществе, должна не только учить, но и воспитывать человека </a:t>
            </a:r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</a:t>
            </a:r>
            <a:r>
              <a:rPr lang="en-US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гражданина»</a:t>
            </a:r>
            <a:endParaRPr lang="en-US" sz="4400" b="1" dirty="0" smtClean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ru-RU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Путин</a:t>
            </a:r>
            <a:endParaRPr lang="ru-RU" sz="4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5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E5A5E1-8AEC-4E7C-850D-6BDB225EE7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4" t="20572" r="17357" b="13016"/>
          <a:stretch/>
        </p:blipFill>
        <p:spPr>
          <a:xfrm>
            <a:off x="775063" y="444137"/>
            <a:ext cx="10641873" cy="62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4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2A7295-C7EC-4850-BE40-A082AB65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3" t="17269" r="17286" b="24064"/>
          <a:stretch/>
        </p:blipFill>
        <p:spPr>
          <a:xfrm>
            <a:off x="513805" y="757645"/>
            <a:ext cx="11385703" cy="56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0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8E4D129-64AE-491C-BAC4-BCCB73038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3" t="18159" r="17357" b="27873"/>
          <a:stretch/>
        </p:blipFill>
        <p:spPr>
          <a:xfrm>
            <a:off x="574765" y="829491"/>
            <a:ext cx="11217643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CC57E6-A561-4B8A-8551-F643E791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15" t="19175" r="17357" b="19492"/>
          <a:stretch/>
        </p:blipFill>
        <p:spPr>
          <a:xfrm>
            <a:off x="714103" y="511628"/>
            <a:ext cx="11150036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8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292DA1-DF63-472D-BE96-691330EF3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2" t="13841" r="19928" b="32191"/>
          <a:stretch/>
        </p:blipFill>
        <p:spPr>
          <a:xfrm>
            <a:off x="653144" y="705395"/>
            <a:ext cx="1101841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AF1591-CA80-450A-9517-7D87C5E97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9" t="23873" r="19571" b="33968"/>
          <a:stretch/>
        </p:blipFill>
        <p:spPr>
          <a:xfrm>
            <a:off x="522514" y="827312"/>
            <a:ext cx="11366366" cy="44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8E7A502-8F4C-4806-97A0-DE2A2608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7" t="13333" r="17143" b="21778"/>
          <a:stretch/>
        </p:blipFill>
        <p:spPr>
          <a:xfrm>
            <a:off x="727881" y="437605"/>
            <a:ext cx="10736238" cy="5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</Words>
  <Application>Microsoft Office PowerPoint</Application>
  <PresentationFormat>Широкоэкранный</PresentationFormat>
  <Paragraphs>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Леонтьев</dc:creator>
  <cp:lastModifiedBy>ADMIN</cp:lastModifiedBy>
  <cp:revision>3</cp:revision>
  <dcterms:created xsi:type="dcterms:W3CDTF">2022-04-06T18:02:23Z</dcterms:created>
  <dcterms:modified xsi:type="dcterms:W3CDTF">2022-04-07T08:45:16Z</dcterms:modified>
</cp:coreProperties>
</file>