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7" r:id="rId4"/>
    <p:sldId id="278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70" r:id="rId14"/>
    <p:sldId id="266" r:id="rId15"/>
    <p:sldId id="267" r:id="rId16"/>
    <p:sldId id="268" r:id="rId17"/>
    <p:sldId id="269" r:id="rId18"/>
    <p:sldId id="271" r:id="rId19"/>
    <p:sldId id="272" r:id="rId20"/>
    <p:sldId id="273" r:id="rId21"/>
    <p:sldId id="274" r:id="rId22"/>
    <p:sldId id="275" r:id="rId23"/>
    <p:sldId id="276" r:id="rId24"/>
    <p:sldId id="279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2" d="100"/>
          <a:sy n="82" d="100"/>
        </p:scale>
        <p:origin x="18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847DBBE-64F2-4F94-8974-F79F330ADB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8BEE501B-1488-4EAC-BE67-BDD764D89C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CF88F54-95D3-41ED-A6D9-0DEF1C1C96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5C417-EDB9-4625-B6B9-44745DEAE809}" type="datetimeFigureOut">
              <a:rPr lang="ru-RU" smtClean="0"/>
              <a:t>07.04.2022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936298F-E35F-44C3-BE51-AB4134FBF2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9B31C4E-2985-42FE-B8F6-3ABE4AB813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9E970-A9F9-4FF0-94D6-6FC6EE72AA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27254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42F08F7-B2AE-40CF-9906-FA2A86CC73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92E868F9-EDC7-432D-9947-CFDE614D05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F1E1DF4-79FC-48B2-BB23-5A21DEB61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5C417-EDB9-4625-B6B9-44745DEAE809}" type="datetimeFigureOut">
              <a:rPr lang="ru-RU" smtClean="0"/>
              <a:t>07.04.2022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D121404-7C18-4AB7-A726-C56BE1D590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67BA548-458C-4CAD-A1ED-26B360E9D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9E970-A9F9-4FF0-94D6-6FC6EE72AA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66388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0441CE70-9F82-44A2-9BBB-445DD35DF58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25EF7682-31ED-45C5-B541-2AB609E6EF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6CF1BC5-5871-49D8-98F9-24C465EBA6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5C417-EDB9-4625-B6B9-44745DEAE809}" type="datetimeFigureOut">
              <a:rPr lang="ru-RU" smtClean="0"/>
              <a:t>07.04.2022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10E5ABF-6904-47C3-8837-EB04E95BD6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C436980-6918-4B63-8724-AB61428EBB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9E970-A9F9-4FF0-94D6-6FC6EE72AA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6524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632D9C3-D3A8-4EA1-A948-59A99F37A6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0036D18-914D-460B-87FF-912222355C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025649B-ADCA-40BE-8687-C5D80923EE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5C417-EDB9-4625-B6B9-44745DEAE809}" type="datetimeFigureOut">
              <a:rPr lang="ru-RU" smtClean="0"/>
              <a:t>07.04.2022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3DC65C4-B58C-4B31-90AD-AEB1C94093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2F7FE56-19D8-412F-874D-60EB83439D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9E970-A9F9-4FF0-94D6-6FC6EE72AA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17840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90DEC22-8B43-4A4F-B83E-3F8705C488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2520148A-BFFE-400D-82D6-07901EA132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5F98E04-2855-4FAE-A9FA-2FE4EA2E83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5C417-EDB9-4625-B6B9-44745DEAE809}" type="datetimeFigureOut">
              <a:rPr lang="ru-RU" smtClean="0"/>
              <a:t>07.04.2022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1B1CDC9-25B1-4BE2-BC3B-69C595E65B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1CED502-D4A2-43BB-BA09-C47686601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9E970-A9F9-4FF0-94D6-6FC6EE72AA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98635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D97DE9F-3FCD-4F98-B260-67563B417C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3D5E232-E80D-495C-B09C-6164A095D7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DC6677F7-F456-459B-B520-F3E22B3088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E9118734-D8CA-4FF3-B9AF-9D548A6371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5C417-EDB9-4625-B6B9-44745DEAE809}" type="datetimeFigureOut">
              <a:rPr lang="ru-RU" smtClean="0"/>
              <a:t>07.04.2022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14087538-64D2-475A-922C-6C6CC11227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4A025CF0-0B87-4ABB-9E4B-D3203A9000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9E970-A9F9-4FF0-94D6-6FC6EE72AA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41134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FC4F250-4DDF-42D1-8FF9-4664D17141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A6AFEEFB-382A-4D97-9366-EA50666334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9358A29F-ED99-44C1-ACF8-D628852910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45AF5B25-00B2-439C-89EC-BC19F05A991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901C6010-3CCE-45FC-A330-B6C7AF2810B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A21018FF-92B8-408D-9561-AE4D5456F0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5C417-EDB9-4625-B6B9-44745DEAE809}" type="datetimeFigureOut">
              <a:rPr lang="ru-RU" smtClean="0"/>
              <a:t>07.04.2022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851AE439-ED95-4AE9-AB2B-161CDDCDEA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4E88C238-A580-44F0-ABAC-AE8E9F1E8F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9E970-A9F9-4FF0-94D6-6FC6EE72AA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61612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472A7E5-A69C-431A-9600-E00E67B99F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93B30B99-F791-488C-9F33-91261B7202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5C417-EDB9-4625-B6B9-44745DEAE809}" type="datetimeFigureOut">
              <a:rPr lang="ru-RU" smtClean="0"/>
              <a:t>07.04.2022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031D215A-742A-4803-823A-18E5ECECA1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5EF221B1-B4FA-4E47-9FCF-2A860D9A36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9E970-A9F9-4FF0-94D6-6FC6EE72AA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30042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9DF20BF9-B86E-4C6F-BF4C-9BBA5AD447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5C417-EDB9-4625-B6B9-44745DEAE809}" type="datetimeFigureOut">
              <a:rPr lang="ru-RU" smtClean="0"/>
              <a:t>07.04.2022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FDB23AA0-8BB5-4EBE-9118-9690758D2E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62E4B4C5-F329-45D8-8822-D924802C28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9E970-A9F9-4FF0-94D6-6FC6EE72AA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5081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F0FAE5E-86B4-47EF-8BBA-BE6B780E4D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A0BDC3C-FB48-428A-B7FE-F74F74F15E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766BCA1C-6C1B-407F-9AD6-EE5CC92091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973CB286-903E-47B6-9116-E2A5E5BDBC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5C417-EDB9-4625-B6B9-44745DEAE809}" type="datetimeFigureOut">
              <a:rPr lang="ru-RU" smtClean="0"/>
              <a:t>07.04.2022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D6FF02EB-F456-46AD-B9BE-0210F1B39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A01BD46B-38A9-49D9-9F9A-AB1EB583DA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9E970-A9F9-4FF0-94D6-6FC6EE72AA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3244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8384CDD-257C-4BA6-9ECD-1386E9D339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50519764-00ED-4179-9A03-CC1403AFD6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EB62C0D2-7B10-4D95-B012-C429E420B2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B3162F5C-DA08-42A4-B90F-1A2C45D86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5C417-EDB9-4625-B6B9-44745DEAE809}" type="datetimeFigureOut">
              <a:rPr lang="ru-RU" smtClean="0"/>
              <a:t>07.04.2022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34A84341-58D1-4100-AD5F-79DC8E78CA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9AE5BFCE-D50D-4850-BF1D-B951DEB37D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9E970-A9F9-4FF0-94D6-6FC6EE72AA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05567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9C0747A-D672-4BB8-95F9-729913626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1CE88987-2655-426A-B689-9AA973E1D9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5ABD9BB-D887-447E-A22B-6318AEE2F5B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B5C417-EDB9-4625-B6B9-44745DEAE809}" type="datetimeFigureOut">
              <a:rPr lang="ru-RU" smtClean="0"/>
              <a:t>07.04.2022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63D3FB4-0E17-4744-9826-B6D4BEE68C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3FF8746-6FA4-4E8C-A0C5-FDF0B649A6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39E970-A9F9-4FF0-94D6-6FC6EE72AA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7221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317FE19C-07FA-4184-A95F-44827E33E37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501" t="12825" r="19643" b="24190"/>
          <a:stretch/>
        </p:blipFill>
        <p:spPr>
          <a:xfrm>
            <a:off x="670560" y="287383"/>
            <a:ext cx="11234057" cy="6434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3264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C030C95E-5631-43F5-BD16-2D716CE221E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428" t="14983" r="17214" b="22413"/>
          <a:stretch/>
        </p:blipFill>
        <p:spPr>
          <a:xfrm>
            <a:off x="705393" y="468085"/>
            <a:ext cx="10990817" cy="5921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22804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B6D15D05-A35D-4270-B5B6-47421FBD9F5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142" t="16127" r="17215" b="20254"/>
          <a:stretch/>
        </p:blipFill>
        <p:spPr>
          <a:xfrm>
            <a:off x="574764" y="452845"/>
            <a:ext cx="11022339" cy="6008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906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FE194AFF-660B-4A77-82B5-EC545AD3887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571" t="24635" r="19715" b="26349"/>
          <a:stretch/>
        </p:blipFill>
        <p:spPr>
          <a:xfrm>
            <a:off x="541420" y="722810"/>
            <a:ext cx="11109160" cy="512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45297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E05C63F1-9492-4D20-9944-AB324A741F3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214" t="17778" r="19500" b="35873"/>
          <a:stretch/>
        </p:blipFill>
        <p:spPr>
          <a:xfrm>
            <a:off x="313508" y="1071155"/>
            <a:ext cx="11417723" cy="4937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9093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975D2A62-F77E-4391-9836-5B04AF25BDA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286" t="14730" r="18713" b="41334"/>
          <a:stretch/>
        </p:blipFill>
        <p:spPr>
          <a:xfrm>
            <a:off x="627017" y="1071153"/>
            <a:ext cx="11220164" cy="4545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0763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30F666E0-2AE5-4F2E-A3B8-D9750EEFA82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572" t="27301" r="19643" b="23555"/>
          <a:stretch/>
        </p:blipFill>
        <p:spPr>
          <a:xfrm>
            <a:off x="722812" y="757645"/>
            <a:ext cx="11131372" cy="5146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3348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27BA150A-0527-4F9E-BAA7-71700CD0F97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072" t="15112" r="19286" b="34984"/>
          <a:stretch/>
        </p:blipFill>
        <p:spPr>
          <a:xfrm>
            <a:off x="566057" y="731520"/>
            <a:ext cx="11570099" cy="5355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6179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ECFCC39A-EB2C-4724-AFD1-B4F61221F3F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643" t="18413" r="20643" b="31683"/>
          <a:stretch/>
        </p:blipFill>
        <p:spPr>
          <a:xfrm>
            <a:off x="853439" y="722811"/>
            <a:ext cx="10874281" cy="5199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1681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34355464-A6A7-44AD-86A8-81B10FE6CBF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000" t="19810" r="19357" b="32571"/>
          <a:stretch/>
        </p:blipFill>
        <p:spPr>
          <a:xfrm>
            <a:off x="329009" y="679267"/>
            <a:ext cx="11533981" cy="5094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1371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6C1D27A-1900-4CDC-9BDB-8208BAE793E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286" t="20190" r="19715" b="35238"/>
          <a:stretch/>
        </p:blipFill>
        <p:spPr>
          <a:xfrm>
            <a:off x="592183" y="1010193"/>
            <a:ext cx="11149950" cy="4659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40911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CAD03AD-A27A-416C-80B1-A41B978699F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215" t="13841" r="21357" b="29270"/>
          <a:stretch/>
        </p:blipFill>
        <p:spPr>
          <a:xfrm>
            <a:off x="731520" y="348342"/>
            <a:ext cx="11112137" cy="6085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00963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E9A3CDB6-E101-47A8-9B55-E6DEBA15A52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643" t="35555" r="19929" b="18476"/>
          <a:stretch/>
        </p:blipFill>
        <p:spPr>
          <a:xfrm>
            <a:off x="557347" y="1088572"/>
            <a:ext cx="11488769" cy="4998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6343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2559E5C9-F9D4-43CE-9B64-F55C64C0D6F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714" t="24000" r="20429" b="37270"/>
          <a:stretch/>
        </p:blipFill>
        <p:spPr>
          <a:xfrm>
            <a:off x="539932" y="799011"/>
            <a:ext cx="11322572" cy="419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1016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56598D14-FD3B-4A2B-AE18-AEAF4F4D282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600" r="4339" b="11321"/>
          <a:stretch/>
        </p:blipFill>
        <p:spPr>
          <a:xfrm>
            <a:off x="232912" y="189781"/>
            <a:ext cx="11779351" cy="6452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9437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74E013C7-B30D-47DA-8D8F-D6622142CB1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005" t="23521" r="61297" b="20630"/>
          <a:stretch/>
        </p:blipFill>
        <p:spPr>
          <a:xfrm>
            <a:off x="293298" y="754427"/>
            <a:ext cx="4304580" cy="426614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D652A12A-F061-47E1-8B8A-395DAEA373A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670" t="7421" r="18773" b="4528"/>
          <a:stretch/>
        </p:blipFill>
        <p:spPr>
          <a:xfrm>
            <a:off x="4687018" y="222129"/>
            <a:ext cx="7433095" cy="6038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49536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91308" y="1157410"/>
            <a:ext cx="10515600" cy="516132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400" b="1" dirty="0">
                <a:solidFill>
                  <a:srgbClr val="00206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«Наша школа должна быть открыта для всего нового, должна идти в ногу со временем и при этом сохранять свое уникальное лицо, свои корни, те ценности, которые веками закладывались в обществе, должна не только учить, но и воспитывать человека </a:t>
            </a:r>
            <a:r>
              <a:rPr lang="ru-RU" sz="4400" b="1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и</a:t>
            </a:r>
            <a:r>
              <a:rPr lang="en-US" sz="4400" b="1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 </a:t>
            </a:r>
            <a:r>
              <a:rPr lang="ru-RU" sz="4400" b="1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гражданина»</a:t>
            </a:r>
            <a:endParaRPr lang="en-US" sz="4400" b="1" dirty="0" smtClean="0">
              <a:solidFill>
                <a:srgbClr val="002060"/>
              </a:solidFill>
              <a:latin typeface="Monotype Corsiva" panose="03010101010201010101" pitchFamily="66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</a:t>
            </a:r>
            <a:r>
              <a:rPr lang="ru-RU" sz="4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В.В</a:t>
            </a:r>
            <a:r>
              <a:rPr lang="ru-RU" sz="4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Путин</a:t>
            </a:r>
            <a:endParaRPr lang="ru-RU" sz="40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65582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EFE5A5E1-8AEC-4E7C-850D-6BDB225EE7A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214" t="20572" r="17357" b="13016"/>
          <a:stretch/>
        </p:blipFill>
        <p:spPr>
          <a:xfrm>
            <a:off x="775063" y="444137"/>
            <a:ext cx="10641873" cy="6267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3467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322A7295-C7EC-4850-BE40-A082AB650CE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643" t="17269" r="17286" b="24064"/>
          <a:stretch/>
        </p:blipFill>
        <p:spPr>
          <a:xfrm>
            <a:off x="513805" y="757645"/>
            <a:ext cx="11385703" cy="5686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6092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8E4D129-64AE-491C-BAC4-BCCB730387F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143" t="18159" r="17357" b="27873"/>
          <a:stretch/>
        </p:blipFill>
        <p:spPr>
          <a:xfrm>
            <a:off x="574765" y="829491"/>
            <a:ext cx="11217643" cy="5199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57678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D5CC57E6-A561-4B8A-8551-F643E791BD0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715" t="19175" r="17357" b="19492"/>
          <a:stretch/>
        </p:blipFill>
        <p:spPr>
          <a:xfrm>
            <a:off x="714103" y="511628"/>
            <a:ext cx="11150036" cy="5834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2843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A3292DA1-DF63-472D-BE96-691330EF3B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072" t="13841" r="19928" b="32191"/>
          <a:stretch/>
        </p:blipFill>
        <p:spPr>
          <a:xfrm>
            <a:off x="653144" y="705395"/>
            <a:ext cx="11018412" cy="5669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8128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CDAF1591-CA80-450A-9517-7D87C5E97F4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499" t="23873" r="19571" b="33968"/>
          <a:stretch/>
        </p:blipFill>
        <p:spPr>
          <a:xfrm>
            <a:off x="522514" y="827312"/>
            <a:ext cx="11366366" cy="4423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2145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08E7A502-8F4C-4806-97A0-DE2A2608DBB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357" t="13333" r="17143" b="21778"/>
          <a:stretch/>
        </p:blipFill>
        <p:spPr>
          <a:xfrm>
            <a:off x="727881" y="437605"/>
            <a:ext cx="10736238" cy="598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8647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52</Words>
  <Application>Microsoft Office PowerPoint</Application>
  <PresentationFormat>Широкоэкранный</PresentationFormat>
  <Paragraphs>2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0" baseType="lpstr">
      <vt:lpstr>Arial</vt:lpstr>
      <vt:lpstr>Calibri</vt:lpstr>
      <vt:lpstr>Calibri Light</vt:lpstr>
      <vt:lpstr>Monotype Corsiva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Евгений Леонтьев</dc:creator>
  <cp:lastModifiedBy>ADMIN</cp:lastModifiedBy>
  <cp:revision>3</cp:revision>
  <dcterms:created xsi:type="dcterms:W3CDTF">2022-04-06T18:02:23Z</dcterms:created>
  <dcterms:modified xsi:type="dcterms:W3CDTF">2022-04-07T08:45:16Z</dcterms:modified>
</cp:coreProperties>
</file>